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5" r:id="rId1"/>
  </p:sldMasterIdLst>
  <p:sldIdLst>
    <p:sldId id="256" r:id="rId2"/>
    <p:sldId id="257" r:id="rId3"/>
    <p:sldId id="258" r:id="rId4"/>
    <p:sldId id="259" r:id="rId5"/>
    <p:sldId id="265" r:id="rId6"/>
    <p:sldId id="261" r:id="rId7"/>
    <p:sldId id="264" r:id="rId8"/>
    <p:sldId id="260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STecTutorials" initials="S" lastIdx="1" clrIdx="0">
    <p:extLst>
      <p:ext uri="{19B8F6BF-5375-455C-9EA6-DF929625EA0E}">
        <p15:presenceInfo xmlns:p15="http://schemas.microsoft.com/office/powerpoint/2012/main" userId="SSTecTutorial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706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759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8763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669440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176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105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403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089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094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122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68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261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63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324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425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281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386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611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A45BC-9D10-4366-A189-F1E9D6ECE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1231093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CyBot</a:t>
            </a:r>
            <a:r>
              <a:rPr lang="en-US" b="1" dirty="0"/>
              <a:t>-Warrior Robot Cyber-Security Warrior-Shakeel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D1B232-B289-45D0-BE4B-B65F6F317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884868"/>
            <a:ext cx="8791575" cy="237293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  <a:highlight>
                  <a:srgbClr val="000000"/>
                </a:highlight>
                <a:latin typeface="Agency FB" panose="020B0503020202020204" pitchFamily="34" charset="0"/>
              </a:rPr>
              <a:t>Name : Md Mehedi Hasan</a:t>
            </a:r>
          </a:p>
          <a:p>
            <a:r>
              <a:rPr lang="en-US" sz="2800" dirty="0">
                <a:solidFill>
                  <a:schemeClr val="tx1"/>
                </a:solidFill>
                <a:highlight>
                  <a:srgbClr val="000000"/>
                </a:highlight>
                <a:latin typeface="Agency FB" panose="020B0503020202020204" pitchFamily="34" charset="0"/>
              </a:rPr>
              <a:t>ID : 16201073</a:t>
            </a:r>
          </a:p>
          <a:p>
            <a:r>
              <a:rPr lang="en-US" sz="2800" dirty="0">
                <a:solidFill>
                  <a:schemeClr val="tx1"/>
                </a:solidFill>
                <a:highlight>
                  <a:srgbClr val="000000"/>
                </a:highlight>
                <a:latin typeface="Agency FB" panose="020B0503020202020204" pitchFamily="34" charset="0"/>
              </a:rPr>
              <a:t>Sec : A2</a:t>
            </a:r>
          </a:p>
        </p:txBody>
      </p:sp>
    </p:spTree>
    <p:extLst>
      <p:ext uri="{BB962C8B-B14F-4D97-AF65-F5344CB8AC3E}">
        <p14:creationId xmlns:p14="http://schemas.microsoft.com/office/powerpoint/2010/main" val="1081105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83D24D-0256-4970-AC5C-6DDBD4F1B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630" y="0"/>
            <a:ext cx="81827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719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B92F36-B65C-40A0-B73A-697C56B0312B}"/>
              </a:ext>
            </a:extLst>
          </p:cNvPr>
          <p:cNvSpPr txBox="1"/>
          <p:nvPr/>
        </p:nvSpPr>
        <p:spPr>
          <a:xfrm>
            <a:off x="2987899" y="2073497"/>
            <a:ext cx="52803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Any Question ?</a:t>
            </a:r>
          </a:p>
        </p:txBody>
      </p:sp>
    </p:spTree>
    <p:extLst>
      <p:ext uri="{BB962C8B-B14F-4D97-AF65-F5344CB8AC3E}">
        <p14:creationId xmlns:p14="http://schemas.microsoft.com/office/powerpoint/2010/main" val="3844224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7E8FE-86B0-4FE0-A67F-8D36F6C6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What is </a:t>
            </a:r>
            <a:r>
              <a:rPr lang="en-US" dirty="0" err="1">
                <a:solidFill>
                  <a:schemeClr val="bg1"/>
                </a:solidFill>
                <a:latin typeface="Agency FB" panose="020B0503020202020204" pitchFamily="34" charset="0"/>
              </a:rPr>
              <a:t>Cybot</a:t>
            </a:r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 Warrior robot?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881DE0-CB10-417B-A995-F8C4517EAC0A}"/>
              </a:ext>
            </a:extLst>
          </p:cNvPr>
          <p:cNvSpPr/>
          <p:nvPr/>
        </p:nvSpPr>
        <p:spPr>
          <a:xfrm>
            <a:off x="1141413" y="2059477"/>
            <a:ext cx="699431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CyBot</a:t>
            </a:r>
            <a:r>
              <a:rPr lang="en-US" dirty="0"/>
              <a:t> Robot Car is a Arduino Based Bluetooth Controlled </a:t>
            </a:r>
            <a:r>
              <a:rPr lang="en-US" dirty="0" err="1"/>
              <a:t>Autonomus</a:t>
            </a:r>
            <a:r>
              <a:rPr lang="en-US" dirty="0"/>
              <a:t> Car Which can jam every </a:t>
            </a:r>
            <a:r>
              <a:rPr lang="en-US" dirty="0" err="1"/>
              <a:t>wifi</a:t>
            </a:r>
            <a:r>
              <a:rPr lang="en-US" dirty="0"/>
              <a:t> connection near 10 meter also it have obstacle avoidance features and also will have a lots of features regarding cyber security and hacking coming soon….</a:t>
            </a:r>
          </a:p>
          <a:p>
            <a:endParaRPr lang="en-US" dirty="0"/>
          </a:p>
          <a:p>
            <a:r>
              <a:rPr lang="en-US" sz="2400" dirty="0">
                <a:solidFill>
                  <a:schemeClr val="bg1"/>
                </a:solidFill>
              </a:rPr>
              <a:t>So this robot are going to make this </a:t>
            </a:r>
            <a:r>
              <a:rPr lang="en-US" sz="2400" dirty="0" err="1">
                <a:solidFill>
                  <a:schemeClr val="bg1"/>
                </a:solidFill>
              </a:rPr>
              <a:t>wifi</a:t>
            </a:r>
            <a:r>
              <a:rPr lang="en-US" sz="2400" dirty="0">
                <a:solidFill>
                  <a:schemeClr val="bg1"/>
                </a:solidFill>
              </a:rPr>
              <a:t> security testing easy and Automatically  Make a Environment for </a:t>
            </a:r>
            <a:r>
              <a:rPr lang="en-US" sz="2400" dirty="0" err="1">
                <a:solidFill>
                  <a:schemeClr val="bg1"/>
                </a:solidFill>
              </a:rPr>
              <a:t>WiFi</a:t>
            </a:r>
            <a:r>
              <a:rPr lang="en-US" sz="2400" dirty="0">
                <a:solidFill>
                  <a:schemeClr val="bg1"/>
                </a:solidFill>
              </a:rPr>
              <a:t> and Other Cyber Security Testing!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2D4C04-4371-4D57-99BD-9005BE85E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541" y="1639196"/>
            <a:ext cx="3578054" cy="314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89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C87B6-E93B-4D65-9082-D656A886A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425" y="452718"/>
            <a:ext cx="9883409" cy="108175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Three Key Features of This Software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C075AE-7EBB-43F5-BF9E-6F5473D2D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0" y="2278505"/>
            <a:ext cx="3196899" cy="108175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Mobile Control </a:t>
            </a:r>
            <a:r>
              <a:rPr lang="en-US" dirty="0" err="1">
                <a:solidFill>
                  <a:schemeClr val="bg1"/>
                </a:solidFill>
              </a:rPr>
              <a:t>CyBot</a:t>
            </a:r>
            <a:r>
              <a:rPr lang="en-US" dirty="0">
                <a:solidFill>
                  <a:schemeClr val="bg1"/>
                </a:solidFill>
              </a:rPr>
              <a:t> with Obstacle Avoidance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C267D6-4E02-43EA-8265-16BDA6ABB9EF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793356" y="3360263"/>
            <a:ext cx="2927350" cy="3589338"/>
          </a:xfrm>
        </p:spPr>
        <p:txBody>
          <a:bodyPr>
            <a:normAutofit/>
          </a:bodyPr>
          <a:lstStyle/>
          <a:p>
            <a:r>
              <a:rPr lang="en-US" sz="2000" dirty="0"/>
              <a:t>This </a:t>
            </a:r>
            <a:r>
              <a:rPr lang="en-US" sz="2000" dirty="0" err="1"/>
              <a:t>Cybort</a:t>
            </a:r>
            <a:r>
              <a:rPr lang="en-US" sz="2000" dirty="0"/>
              <a:t> Robot Can Be Controlled using Bluetooth available device like Mobile phone Blue tooth, Bluetooth joysticks and other Bluetooth device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56C6A-1CDE-49DD-99EA-AC1896AD6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3196899" cy="576262"/>
          </a:xfrm>
        </p:spPr>
        <p:txBody>
          <a:bodyPr/>
          <a:lstStyle/>
          <a:p>
            <a:r>
              <a:rPr lang="en-US" sz="3600" dirty="0" err="1">
                <a:solidFill>
                  <a:schemeClr val="bg1"/>
                </a:solidFill>
              </a:rPr>
              <a:t>WiFi</a:t>
            </a:r>
            <a:r>
              <a:rPr lang="en-US" sz="3600" dirty="0">
                <a:solidFill>
                  <a:schemeClr val="bg1"/>
                </a:solidFill>
              </a:rPr>
              <a:t> Jammer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D973C3-F303-4D7A-BBD0-BECB2AAF3A5C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This </a:t>
            </a:r>
            <a:r>
              <a:rPr lang="en-US" sz="2000" dirty="0" err="1"/>
              <a:t>Cybot</a:t>
            </a:r>
            <a:r>
              <a:rPr lang="en-US" sz="2000" dirty="0"/>
              <a:t> Robot Can Jam Every </a:t>
            </a:r>
            <a:r>
              <a:rPr lang="en-US" sz="2000" dirty="0" err="1"/>
              <a:t>wifi</a:t>
            </a:r>
            <a:r>
              <a:rPr lang="en-US" sz="2000" dirty="0"/>
              <a:t> connection and </a:t>
            </a:r>
            <a:r>
              <a:rPr lang="en-US" sz="2000" dirty="0" err="1"/>
              <a:t>deauthenticate</a:t>
            </a:r>
            <a:r>
              <a:rPr lang="en-US" sz="2000" dirty="0"/>
              <a:t> every </a:t>
            </a:r>
            <a:r>
              <a:rPr lang="en-US" sz="2000" dirty="0" err="1"/>
              <a:t>wifi</a:t>
            </a:r>
            <a:r>
              <a:rPr lang="en-US" sz="2000" dirty="0"/>
              <a:t> devices like mobile phones ,desktop  computers and laptop.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9D08F01-C3AD-4818-81E4-FC2050AFA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800" dirty="0" err="1">
                <a:solidFill>
                  <a:schemeClr val="bg1"/>
                </a:solidFill>
              </a:rPr>
              <a:t>WiFI</a:t>
            </a:r>
            <a:r>
              <a:rPr lang="en-US" sz="2800" dirty="0">
                <a:solidFill>
                  <a:schemeClr val="bg1"/>
                </a:solidFill>
              </a:rPr>
              <a:t> Router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657CD29-CC21-4005-9B67-1E804BD60CF7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Also this </a:t>
            </a:r>
            <a:r>
              <a:rPr lang="en-US" sz="2000" dirty="0" err="1"/>
              <a:t>Cybot</a:t>
            </a:r>
            <a:r>
              <a:rPr lang="en-US" sz="2000" dirty="0"/>
              <a:t> Robot can be use as a </a:t>
            </a:r>
            <a:r>
              <a:rPr lang="en-US" sz="2000" dirty="0" err="1"/>
              <a:t>wifi</a:t>
            </a:r>
            <a:r>
              <a:rPr lang="en-US" sz="2000" dirty="0"/>
              <a:t> router with non detectable location and in every 5 second it’s </a:t>
            </a:r>
            <a:r>
              <a:rPr lang="en-US" sz="2000" dirty="0" err="1"/>
              <a:t>ip</a:t>
            </a:r>
            <a:r>
              <a:rPr lang="en-US" sz="2000" dirty="0"/>
              <a:t> address will be changed. No one can trace the location of the </a:t>
            </a:r>
            <a:r>
              <a:rPr lang="en-US" sz="2000" dirty="0" err="1"/>
              <a:t>wifi</a:t>
            </a:r>
            <a:r>
              <a:rPr lang="en-US" sz="2000" dirty="0"/>
              <a:t> users</a:t>
            </a:r>
          </a:p>
        </p:txBody>
      </p:sp>
    </p:spTree>
    <p:extLst>
      <p:ext uri="{BB962C8B-B14F-4D97-AF65-F5344CB8AC3E}">
        <p14:creationId xmlns:p14="http://schemas.microsoft.com/office/powerpoint/2010/main" val="1176396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42881-D09A-4D6D-B42B-C6D48D8DB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Technology &amp; Programming Language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25D48-A240-414C-927E-8D61836B77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Arduino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C91D0C-6B49-4BB7-9CE6-17FF970F4525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I’m using Arduino UNO as a embedded system and Arduino coding for Bluetooth controlled module</a:t>
            </a:r>
            <a:endParaRPr lang="en-US" sz="24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0EEC2-DFFB-40DD-8206-829D3792AE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Arduino programming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5F521B-9ECB-4F6C-BD0A-589C1DACAB6B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For </a:t>
            </a:r>
            <a:r>
              <a:rPr lang="en-US" sz="2400" dirty="0" err="1"/>
              <a:t>wifi</a:t>
            </a:r>
            <a:r>
              <a:rPr lang="en-US" sz="2400" dirty="0"/>
              <a:t> jamming I’m using ESP8266 </a:t>
            </a:r>
            <a:r>
              <a:rPr lang="en-US" sz="2400" dirty="0" err="1"/>
              <a:t>NodeMCU</a:t>
            </a:r>
            <a:r>
              <a:rPr lang="en-US" sz="2400" dirty="0"/>
              <a:t> </a:t>
            </a:r>
            <a:r>
              <a:rPr lang="en-US" sz="2400" dirty="0" err="1"/>
              <a:t>wifi</a:t>
            </a:r>
            <a:r>
              <a:rPr lang="en-US" sz="2400" dirty="0"/>
              <a:t> module for </a:t>
            </a:r>
            <a:r>
              <a:rPr lang="en-US" sz="2400" dirty="0" err="1"/>
              <a:t>wifi</a:t>
            </a:r>
            <a:r>
              <a:rPr lang="en-US" sz="2400" dirty="0"/>
              <a:t> jamming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857840-E56A-442B-83F2-3051D61D85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Equipment list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6B7ED55-B716-496D-A9D7-4E721EF5079B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Arduino UNO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Motor Driver L239D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4 DC Motor &amp; Wheels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Car Case and some connecting wire</a:t>
            </a:r>
          </a:p>
        </p:txBody>
      </p:sp>
    </p:spTree>
    <p:extLst>
      <p:ext uri="{BB962C8B-B14F-4D97-AF65-F5344CB8AC3E}">
        <p14:creationId xmlns:p14="http://schemas.microsoft.com/office/powerpoint/2010/main" val="953103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B922C-48E6-452B-AA71-4E7653E66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261761" cy="668821"/>
          </a:xfrm>
        </p:spPr>
        <p:txBody>
          <a:bodyPr>
            <a:normAutofit fontScale="90000"/>
          </a:bodyPr>
          <a:lstStyle/>
          <a:p>
            <a:r>
              <a:rPr lang="en-US" dirty="0"/>
              <a:t>Equipment's  Pictures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C0FF4-DE35-4664-88C2-EAD3C48E5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0" y="1653996"/>
            <a:ext cx="2307053" cy="514972"/>
          </a:xfrm>
        </p:spPr>
        <p:txBody>
          <a:bodyPr/>
          <a:lstStyle/>
          <a:p>
            <a:r>
              <a:rPr lang="en-US" dirty="0"/>
              <a:t>Arduino UNO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EF8225-67E0-4ED8-95ED-3DEE5E836F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589136" y="1653996"/>
            <a:ext cx="2214329" cy="106894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Motor Driver L239D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2B3D39-32F6-45A4-A81F-E2C7E34617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44138" y="1547180"/>
            <a:ext cx="3284431" cy="838699"/>
          </a:xfrm>
        </p:spPr>
        <p:txBody>
          <a:bodyPr/>
          <a:lstStyle/>
          <a:p>
            <a:r>
              <a:rPr lang="en-US" dirty="0"/>
              <a:t>4 DC Motor &amp;Wheels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FAAD4E-01A2-4710-BFE7-BC886C917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25" y="2504326"/>
            <a:ext cx="2309575" cy="16779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3155B8D-83DC-4AFF-AF93-0BB828287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477" y="1877730"/>
            <a:ext cx="2843325" cy="27831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7F06AE-EE7E-4CEE-9D9E-4B1214D22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343" y="1966529"/>
            <a:ext cx="2337112" cy="233711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2BC1A1E-929C-4B1D-93B1-AC0537061DE2}"/>
              </a:ext>
            </a:extLst>
          </p:cNvPr>
          <p:cNvSpPr/>
          <p:nvPr/>
        </p:nvSpPr>
        <p:spPr>
          <a:xfrm>
            <a:off x="9228569" y="1449817"/>
            <a:ext cx="26837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ESP8266 </a:t>
            </a:r>
            <a:r>
              <a:rPr lang="en-US" sz="2400" dirty="0" err="1"/>
              <a:t>NodeMCU</a:t>
            </a:r>
            <a:endParaRPr lang="en-US" sz="24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5B31234-DBE6-4FE2-A0CD-4036D582BC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8569" y="2080652"/>
            <a:ext cx="2280471" cy="228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86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36B6AEC-307A-4682-8EAC-7948095D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Development Environment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D30F84B-21B8-4D30-9E4E-ED7D021070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Bluetooth Control</a:t>
            </a:r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6B7E96D5-B9D3-42F4-8DDB-B87D8DB038A7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t="7638" b="7638"/>
          <a:stretch>
            <a:fillRect/>
          </a:stretch>
        </p:blipFill>
        <p:spPr/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1AC2006-AF9F-4134-A3D7-496FFC505495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Mobile Control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9C9B924-AFDE-440B-830A-835D0171D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89375" y="4168022"/>
            <a:ext cx="2930525" cy="659189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WiFi</a:t>
            </a:r>
            <a:r>
              <a:rPr lang="en-US" dirty="0">
                <a:solidFill>
                  <a:schemeClr val="tx1"/>
                </a:solidFill>
              </a:rPr>
              <a:t> Jamming using </a:t>
            </a:r>
            <a:r>
              <a:rPr lang="en-US" dirty="0" err="1">
                <a:solidFill>
                  <a:schemeClr val="tx1"/>
                </a:solidFill>
              </a:rPr>
              <a:t>Cybot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FC2F770D-2553-481B-9685-A7E26A220607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t="4053" b="4053"/>
          <a:stretch>
            <a:fillRect/>
          </a:stretch>
        </p:blipFill>
        <p:spPr/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19B0980-CE7A-46FF-95E1-7C5C1FEEF379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Any Browser</a:t>
            </a:r>
          </a:p>
          <a:p>
            <a:endParaRPr lang="en-US" sz="24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2C8EE12-8F45-4BDF-9CA3-4E034CACB9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Penetration Testing</a:t>
            </a:r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C48E33FF-8E34-455E-8D03-ACD9A2D840DB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/>
          <a:srcRect t="10745" b="10745"/>
          <a:stretch>
            <a:fillRect/>
          </a:stretch>
        </p:blipFill>
        <p:spPr/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BC13E8F-776B-44E4-B5B6-4AC7888CF474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WIFI Jamming</a:t>
            </a:r>
          </a:p>
        </p:txBody>
      </p:sp>
    </p:spTree>
    <p:extLst>
      <p:ext uri="{BB962C8B-B14F-4D97-AF65-F5344CB8AC3E}">
        <p14:creationId xmlns:p14="http://schemas.microsoft.com/office/powerpoint/2010/main" val="1624514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23A573-BB87-4E39-91D2-F78838A77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978" y="361312"/>
            <a:ext cx="8180500" cy="613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104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23410-AD90-4AE8-A028-7A16C4EE1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Planning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B59CBB-F554-4050-BC4A-301E405422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Week 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2A4CEB-B737-4F03-9ABE-D7B947D6D4D3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Requirements Analysis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Select Library Module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0C2955-659D-448D-84CF-1710F1A74C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Week 4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6D07D3-4CE7-4F05-B28D-3E04D56C122F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Design Diagrams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Design Use Case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B05FDB-4FAB-447E-B70B-A174E9A596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WEEK 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09239A7-CBE6-42A5-BB6F-EA029395E74C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Prototype &amp; Review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Error Checking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Finalize Submission</a:t>
            </a:r>
          </a:p>
        </p:txBody>
      </p:sp>
    </p:spTree>
    <p:extLst>
      <p:ext uri="{BB962C8B-B14F-4D97-AF65-F5344CB8AC3E}">
        <p14:creationId xmlns:p14="http://schemas.microsoft.com/office/powerpoint/2010/main" val="3480542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3177E-62AF-4C75-AC79-33A643ED9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336" y="218941"/>
            <a:ext cx="9556124" cy="92333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WiFi</a:t>
            </a:r>
            <a:r>
              <a:rPr lang="en-US" dirty="0"/>
              <a:t> Jammer Web Application Use Case Diagram &amp; Define </a:t>
            </a:r>
            <a:r>
              <a:rPr lang="en-US" dirty="0" err="1"/>
              <a:t>Actors,Cases</a:t>
            </a:r>
            <a:r>
              <a:rPr lang="en-US" dirty="0"/>
              <a:t> &amp; </a:t>
            </a:r>
            <a:r>
              <a:rPr lang="en-US" dirty="0" err="1"/>
              <a:t>Realtionships</a:t>
            </a:r>
            <a:r>
              <a:rPr lang="en-US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838D89-A088-4F90-8389-99F9AA5039FB}"/>
              </a:ext>
            </a:extLst>
          </p:cNvPr>
          <p:cNvSpPr txBox="1"/>
          <p:nvPr/>
        </p:nvSpPr>
        <p:spPr>
          <a:xfrm>
            <a:off x="365574" y="2836533"/>
            <a:ext cx="21771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Actors 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New User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Registered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682C10-E97E-49D0-9EF4-ED506E1E9E05}"/>
              </a:ext>
            </a:extLst>
          </p:cNvPr>
          <p:cNvSpPr txBox="1"/>
          <p:nvPr/>
        </p:nvSpPr>
        <p:spPr>
          <a:xfrm>
            <a:off x="7381147" y="2213933"/>
            <a:ext cx="330027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Cases 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Registration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Accespt</a:t>
            </a:r>
            <a:r>
              <a:rPr lang="en-US" dirty="0"/>
              <a:t> Term Condition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Login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Scan </a:t>
            </a:r>
            <a:r>
              <a:rPr lang="en-US" dirty="0" err="1"/>
              <a:t>wifi</a:t>
            </a:r>
            <a:r>
              <a:rPr lang="en-US" dirty="0"/>
              <a:t> access point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Scan AP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Scan Station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Select Target </a:t>
            </a:r>
            <a:r>
              <a:rPr lang="en-US" dirty="0" err="1"/>
              <a:t>WiFi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Select Connected devices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Attack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Deauth</a:t>
            </a:r>
            <a:r>
              <a:rPr lang="en-US" dirty="0"/>
              <a:t> Attack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Becon</a:t>
            </a:r>
            <a:r>
              <a:rPr lang="en-US" dirty="0"/>
              <a:t> Attack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Probbing</a:t>
            </a:r>
            <a:r>
              <a:rPr lang="en-US" dirty="0"/>
              <a:t> Attack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F562F4-6D68-4598-8B25-6E2D21961619}"/>
              </a:ext>
            </a:extLst>
          </p:cNvPr>
          <p:cNvSpPr txBox="1"/>
          <p:nvPr/>
        </p:nvSpPr>
        <p:spPr>
          <a:xfrm>
            <a:off x="4018208" y="2698033"/>
            <a:ext cx="15937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Relationship: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Regular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Include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exclude</a:t>
            </a:r>
          </a:p>
        </p:txBody>
      </p:sp>
    </p:spTree>
    <p:extLst>
      <p:ext uri="{BB962C8B-B14F-4D97-AF65-F5344CB8AC3E}">
        <p14:creationId xmlns:p14="http://schemas.microsoft.com/office/powerpoint/2010/main" val="33314054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386</TotalTime>
  <Words>349</Words>
  <Application>Microsoft Office PowerPoint</Application>
  <PresentationFormat>Widescreen</PresentationFormat>
  <Paragraphs>75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Agency FB</vt:lpstr>
      <vt:lpstr>Arial</vt:lpstr>
      <vt:lpstr>Century Gothic</vt:lpstr>
      <vt:lpstr>Wingdings</vt:lpstr>
      <vt:lpstr>Wingdings 3</vt:lpstr>
      <vt:lpstr>Ion</vt:lpstr>
      <vt:lpstr>CyBot-Warrior Robot Cyber-Security Warrior-Shakeel</vt:lpstr>
      <vt:lpstr>What is Cybot Warrior robot?</vt:lpstr>
      <vt:lpstr>Three Key Features of This Software</vt:lpstr>
      <vt:lpstr>Technology &amp; Programming Language</vt:lpstr>
      <vt:lpstr>Equipment's  Pictures</vt:lpstr>
      <vt:lpstr>Development Environment</vt:lpstr>
      <vt:lpstr>PowerPoint Presentation</vt:lpstr>
      <vt:lpstr>Project Planning</vt:lpstr>
      <vt:lpstr>WiFi Jammer Web Application Use Case Diagram &amp; Define Actors,Cases &amp; Realtionships.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Security TESTER</dc:title>
  <dc:creator>SSTecTutorials</dc:creator>
  <cp:lastModifiedBy>SSTecTutorials</cp:lastModifiedBy>
  <cp:revision>34</cp:revision>
  <dcterms:created xsi:type="dcterms:W3CDTF">2019-05-01T13:21:53Z</dcterms:created>
  <dcterms:modified xsi:type="dcterms:W3CDTF">2019-06-12T18:45:47Z</dcterms:modified>
</cp:coreProperties>
</file>